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9" r:id="rId3"/>
    <p:sldId id="290" r:id="rId4"/>
    <p:sldId id="264" r:id="rId5"/>
    <p:sldId id="282" r:id="rId6"/>
    <p:sldId id="261" r:id="rId7"/>
    <p:sldId id="265" r:id="rId8"/>
    <p:sldId id="263" r:id="rId9"/>
    <p:sldId id="266" r:id="rId10"/>
    <p:sldId id="291" r:id="rId11"/>
    <p:sldId id="273" r:id="rId12"/>
    <p:sldId id="284" r:id="rId13"/>
    <p:sldId id="274" r:id="rId14"/>
    <p:sldId id="270" r:id="rId15"/>
    <p:sldId id="285" r:id="rId16"/>
    <p:sldId id="275" r:id="rId17"/>
    <p:sldId id="286" r:id="rId18"/>
    <p:sldId id="283" r:id="rId19"/>
    <p:sldId id="293" r:id="rId20"/>
    <p:sldId id="277" r:id="rId21"/>
    <p:sldId id="278" r:id="rId22"/>
    <p:sldId id="280" r:id="rId23"/>
    <p:sldId id="279" r:id="rId24"/>
    <p:sldId id="276" r:id="rId25"/>
    <p:sldId id="288" r:id="rId26"/>
    <p:sldId id="289" r:id="rId27"/>
    <p:sldId id="281" r:id="rId28"/>
    <p:sldId id="271" r:id="rId29"/>
    <p:sldId id="269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5"/>
    <p:restoredTop sz="88615"/>
  </p:normalViewPr>
  <p:slideViewPr>
    <p:cSldViewPr snapToGrid="0" snapToObjects="1">
      <p:cViewPr>
        <p:scale>
          <a:sx n="95" d="100"/>
          <a:sy n="9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D6C57-70AA-DA4A-8BFE-42F94CA5F2E6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DF686-EC2A-4540-A95B-10B04D6FDC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575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大家好，我是 </a:t>
            </a:r>
            <a:r>
              <a:rPr kumimoji="1" lang="en-US" altLang="zh-TW" dirty="0" smtClean="0"/>
              <a:t>xxx</a:t>
            </a:r>
            <a:r>
              <a:rPr kumimoji="1" lang="zh-TW" altLang="en-US" dirty="0" smtClean="0"/>
              <a:t>，玩 </a:t>
            </a:r>
            <a:r>
              <a:rPr kumimoji="1" lang="en-US" altLang="zh-TW" dirty="0" err="1" smtClean="0"/>
              <a:t>golang</a:t>
            </a:r>
            <a:r>
              <a:rPr kumimoji="1" lang="zh-TW" altLang="en-US" dirty="0" smtClean="0"/>
              <a:t> 的時間沒有不長，今天是要來跟大家分享一個前陣子研究的一個 </a:t>
            </a:r>
            <a:r>
              <a:rPr kumimoji="1" lang="en-US" altLang="zh-TW" dirty="0" smtClean="0"/>
              <a:t>topic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DF686-EC2A-4540-A95B-10B04D6FDCE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故事是這樣開始的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DF686-EC2A-4540-A95B-10B04D6FDCEF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568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在練習或把玩 </a:t>
            </a:r>
            <a:r>
              <a:rPr kumimoji="1" lang="en-US" altLang="zh-TW" dirty="0" err="1" smtClean="0"/>
              <a:t>golang</a:t>
            </a:r>
            <a:r>
              <a:rPr kumimoji="1" lang="zh-TW" altLang="en-US" dirty="0" smtClean="0"/>
              <a:t> 的過程中，你很有可能會先從一個很簡單的 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server</a:t>
            </a:r>
            <a:r>
              <a:rPr kumimoji="1" lang="zh-TW" altLang="en-US" baseline="0" dirty="0" smtClean="0"/>
              <a:t> 開始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DF686-EC2A-4540-A95B-10B04D6FDCEF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422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3DF686-EC2A-4540-A95B-10B04D6FDCE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855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7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173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59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25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75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546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321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848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935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6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042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A673B0-C733-BF4E-897D-12F552E8E8F1}" type="datetimeFigureOut">
              <a:rPr kumimoji="1" lang="zh-TW" altLang="en-US" smtClean="0"/>
              <a:t>2016/10/26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034B0E-8D90-9342-A3D6-3C3FB7B7BC1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5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246437"/>
          </a:xfrm>
        </p:spPr>
        <p:txBody>
          <a:bodyPr/>
          <a:lstStyle/>
          <a:p>
            <a:r>
              <a:rPr kumimoji="1" lang="en-US" altLang="zh-TW" sz="6600" dirty="0" err="1" smtClean="0"/>
              <a:t>Golang</a:t>
            </a:r>
            <a:r>
              <a:rPr kumimoji="1" lang="zh-TW" altLang="en-US" sz="6600" dirty="0" smtClean="0"/>
              <a:t> </a:t>
            </a:r>
            <a:r>
              <a:rPr kumimoji="1" lang="en-US" altLang="zh-TW" sz="6600" dirty="0" smtClean="0"/>
              <a:t>x</a:t>
            </a:r>
            <a:r>
              <a:rPr kumimoji="1" lang="zh-TW" altLang="en-US" sz="6600" dirty="0" smtClean="0"/>
              <a:t> </a:t>
            </a:r>
            <a:r>
              <a:rPr kumimoji="1" lang="en-US" altLang="zh-TW" sz="6600" dirty="0" smtClean="0"/>
              <a:t>Docker</a:t>
            </a:r>
            <a:r>
              <a:rPr kumimoji="1" lang="en-US" altLang="zh-TW" sz="6600" dirty="0"/>
              <a:t/>
            </a:r>
            <a:br>
              <a:rPr kumimoji="1" lang="en-US" altLang="zh-TW" sz="6600" dirty="0"/>
            </a:br>
            <a:r>
              <a:rPr kumimoji="1" lang="en-US" altLang="zh-TW" sz="4000" dirty="0" smtClean="0"/>
              <a:t>Building</a:t>
            </a:r>
            <a:r>
              <a:rPr kumimoji="1" lang="zh-TW" altLang="en-US" sz="4000" dirty="0" smtClean="0"/>
              <a:t> </a:t>
            </a:r>
            <a:r>
              <a:rPr kumimoji="1" lang="en-US" altLang="zh-TW" sz="2400" dirty="0" smtClean="0"/>
              <a:t>small</a:t>
            </a:r>
            <a:r>
              <a:rPr kumimoji="1" lang="zh-TW" altLang="en-US" sz="2400" dirty="0" smtClean="0"/>
              <a:t> </a:t>
            </a:r>
            <a:r>
              <a:rPr kumimoji="1" lang="en-US" altLang="zh-TW" sz="4000" dirty="0" err="1"/>
              <a:t>Golang</a:t>
            </a:r>
            <a:r>
              <a:rPr kumimoji="1" lang="zh-TW" altLang="en-US" sz="4000" dirty="0"/>
              <a:t> </a:t>
            </a:r>
            <a:r>
              <a:rPr kumimoji="1" lang="en-US" altLang="zh-TW" sz="4000" dirty="0"/>
              <a:t>Docker</a:t>
            </a:r>
            <a:r>
              <a:rPr kumimoji="1" lang="zh-TW" altLang="en-US" sz="4000" dirty="0"/>
              <a:t> </a:t>
            </a:r>
            <a:r>
              <a:rPr kumimoji="1" lang="en-US" altLang="zh-TW" sz="4000" dirty="0"/>
              <a:t>image</a:t>
            </a:r>
            <a:endParaRPr kumimoji="1"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4681538"/>
            <a:ext cx="6858000" cy="1655762"/>
          </a:xfrm>
        </p:spPr>
        <p:txBody>
          <a:bodyPr/>
          <a:lstStyle/>
          <a:p>
            <a:r>
              <a:rPr kumimoji="1" lang="en-US" altLang="zh-TW" dirty="0" err="1" smtClean="0"/>
              <a:t>kevingo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11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Deploy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0" y="2592862"/>
            <a:ext cx="8153400" cy="259745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98984" y="6471964"/>
            <a:ext cx="5445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http://edu.delestra.com/docker-slides/img/docker_hub_auto_build.png</a:t>
            </a:r>
          </a:p>
        </p:txBody>
      </p:sp>
    </p:spTree>
    <p:extLst>
      <p:ext uri="{BB962C8B-B14F-4D97-AF65-F5344CB8AC3E}">
        <p14:creationId xmlns:p14="http://schemas.microsoft.com/office/powerpoint/2010/main" val="13555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Docker image size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25" y="3534320"/>
            <a:ext cx="7543800" cy="646611"/>
          </a:xfrm>
        </p:spPr>
      </p:pic>
      <p:sp>
        <p:nvSpPr>
          <p:cNvPr id="5" name="矩形 4"/>
          <p:cNvSpPr/>
          <p:nvPr/>
        </p:nvSpPr>
        <p:spPr>
          <a:xfrm>
            <a:off x="7010400" y="3874294"/>
            <a:ext cx="95250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68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吃頻寬、吃 </a:t>
            </a:r>
            <a:r>
              <a:rPr kumimoji="1" lang="en-US" altLang="zh-TW" dirty="0" smtClean="0"/>
              <a:t>storage</a:t>
            </a:r>
            <a:r>
              <a:rPr kumimoji="1" lang="zh-TW" altLang="en-US" dirty="0" smtClean="0"/>
              <a:t> 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59" y="1845734"/>
            <a:ext cx="5692141" cy="4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Alpine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178" y="1846263"/>
            <a:ext cx="6844093" cy="4022725"/>
          </a:xfrm>
        </p:spPr>
      </p:pic>
      <p:sp>
        <p:nvSpPr>
          <p:cNvPr id="5" name="矩形 4"/>
          <p:cNvSpPr/>
          <p:nvPr/>
        </p:nvSpPr>
        <p:spPr>
          <a:xfrm>
            <a:off x="5410200" y="2705100"/>
            <a:ext cx="95250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451212" y="6550223"/>
            <a:ext cx="2692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https://hub.docker.com/_/golang/</a:t>
            </a:r>
          </a:p>
        </p:txBody>
      </p:sp>
    </p:spTree>
    <p:extLst>
      <p:ext uri="{BB962C8B-B14F-4D97-AF65-F5344CB8AC3E}">
        <p14:creationId xmlns:p14="http://schemas.microsoft.com/office/powerpoint/2010/main" val="20017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Using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golang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alpine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image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276" y="1846263"/>
            <a:ext cx="6027898" cy="4022725"/>
          </a:xfrm>
        </p:spPr>
      </p:pic>
    </p:spTree>
    <p:extLst>
      <p:ext uri="{BB962C8B-B14F-4D97-AF65-F5344CB8AC3E}">
        <p14:creationId xmlns:p14="http://schemas.microsoft.com/office/powerpoint/2010/main" val="158626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Build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358" y="1846263"/>
            <a:ext cx="5249733" cy="4022725"/>
          </a:xfrm>
        </p:spPr>
      </p:pic>
    </p:spTree>
    <p:extLst>
      <p:ext uri="{BB962C8B-B14F-4D97-AF65-F5344CB8AC3E}">
        <p14:creationId xmlns:p14="http://schemas.microsoft.com/office/powerpoint/2010/main" val="16052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Docker image size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077428"/>
            <a:ext cx="7886700" cy="907932"/>
          </a:xfrm>
        </p:spPr>
      </p:pic>
    </p:spTree>
    <p:extLst>
      <p:ext uri="{BB962C8B-B14F-4D97-AF65-F5344CB8AC3E}">
        <p14:creationId xmlns:p14="http://schemas.microsoft.com/office/powerpoint/2010/main" val="66591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47750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-2"/>
          <a:stretch/>
        </p:blipFill>
        <p:spPr>
          <a:xfrm>
            <a:off x="822960" y="1893915"/>
            <a:ext cx="7543800" cy="4003620"/>
          </a:xfrm>
        </p:spPr>
      </p:pic>
      <p:sp>
        <p:nvSpPr>
          <p:cNvPr id="6" name="矩形 5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https://joeshaw.org/smaller-docker-containers-for-go-apps/</a:t>
            </a:r>
          </a:p>
        </p:txBody>
      </p:sp>
    </p:spTree>
    <p:extLst>
      <p:ext uri="{BB962C8B-B14F-4D97-AF65-F5344CB8AC3E}">
        <p14:creationId xmlns:p14="http://schemas.microsoft.com/office/powerpoint/2010/main" val="20220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Using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two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containers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 smtClean="0"/>
              <a:t>Builder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Container</a:t>
            </a:r>
            <a:endParaRPr kumimoji="1" lang="zh-TW" altLang="en-US" sz="28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 smtClean="0"/>
              <a:t>Runner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Container</a:t>
            </a:r>
            <a:endParaRPr kumimoji="1"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65729" y="2533975"/>
            <a:ext cx="29180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600" dirty="0" smtClean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23790" y="3595804"/>
            <a:ext cx="2918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 smtClean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  <a:endParaRPr kumimoji="1" lang="zh-TW" altLang="en-US" sz="1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98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400" dirty="0">
                <a:latin typeface="Heiti TC Light" charset="-120"/>
                <a:ea typeface="Heiti TC Light" charset="-120"/>
                <a:cs typeface="Heiti TC Light" charset="-120"/>
              </a:rPr>
              <a:t>故事是這樣開始的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32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Builder</a:t>
            </a:r>
            <a:r>
              <a:rPr kumimoji="1" lang="zh-TW" altLang="en-US" dirty="0"/>
              <a:t> </a:t>
            </a:r>
            <a:r>
              <a:rPr kumimoji="1" lang="en-US" altLang="zh-TW" dirty="0" err="1" smtClean="0"/>
              <a:t>Dockerfile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360" y="2782094"/>
            <a:ext cx="5613400" cy="2184400"/>
          </a:xfrm>
        </p:spPr>
      </p:pic>
      <p:sp>
        <p:nvSpPr>
          <p:cNvPr id="3" name="文字方塊 2"/>
          <p:cNvSpPr txBox="1"/>
          <p:nvPr/>
        </p:nvSpPr>
        <p:spPr>
          <a:xfrm>
            <a:off x="848360" y="294592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 smtClean="0"/>
              <a:t>Build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binary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2560" y="3454162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 smtClean="0"/>
              <a:t>Copy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runner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Dockerfile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48360" y="4412059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 smtClean="0"/>
              <a:t>tar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stream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71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Runner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Dockerfile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560" y="2466974"/>
            <a:ext cx="4242326" cy="2473325"/>
          </a:xfrm>
        </p:spPr>
      </p:pic>
    </p:spTree>
    <p:extLst>
      <p:ext uri="{BB962C8B-B14F-4D97-AF65-F5344CB8AC3E}">
        <p14:creationId xmlns:p14="http://schemas.microsoft.com/office/powerpoint/2010/main" val="56259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Just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line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245" y="3441700"/>
            <a:ext cx="8313229" cy="621891"/>
          </a:xfrm>
        </p:spPr>
      </p:pic>
      <p:sp>
        <p:nvSpPr>
          <p:cNvPr id="3" name="文字方塊 2"/>
          <p:cNvSpPr txBox="1"/>
          <p:nvPr/>
        </p:nvSpPr>
        <p:spPr>
          <a:xfrm>
            <a:off x="1562100" y="410169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Build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builder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image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68900" y="4063591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Build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runner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image</a:t>
            </a:r>
            <a:br>
              <a:rPr kumimoji="1" lang="en-US" altLang="zh-TW" dirty="0" smtClean="0"/>
            </a:br>
            <a:r>
              <a:rPr kumimoji="1" lang="en-US" altLang="zh-TW" dirty="0" smtClean="0"/>
              <a:t>(using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builder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image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output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16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Docker image size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25" y="3479355"/>
            <a:ext cx="7543800" cy="756541"/>
          </a:xfrm>
        </p:spPr>
      </p:pic>
    </p:spTree>
    <p:extLst>
      <p:ext uri="{BB962C8B-B14F-4D97-AF65-F5344CB8AC3E}">
        <p14:creationId xmlns:p14="http://schemas.microsoft.com/office/powerpoint/2010/main" val="2538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86604"/>
            <a:ext cx="8045450" cy="1450757"/>
          </a:xfrm>
        </p:spPr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同場加映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sz="2800" dirty="0" smtClean="0"/>
              <a:t>Static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Build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+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Scratch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Docker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image</a:t>
            </a:r>
            <a:endParaRPr kumimoji="1"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745" y="3631023"/>
            <a:ext cx="3111500" cy="247650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91" y="2498184"/>
            <a:ext cx="8069209" cy="372016"/>
          </a:xfrm>
        </p:spPr>
      </p:pic>
    </p:spTree>
    <p:extLst>
      <p:ext uri="{BB962C8B-B14F-4D97-AF65-F5344CB8AC3E}">
        <p14:creationId xmlns:p14="http://schemas.microsoft.com/office/powerpoint/2010/main" val="37972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Build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25" y="2191477"/>
            <a:ext cx="7543800" cy="3332297"/>
          </a:xfrm>
        </p:spPr>
      </p:pic>
    </p:spTree>
    <p:extLst>
      <p:ext uri="{BB962C8B-B14F-4D97-AF65-F5344CB8AC3E}">
        <p14:creationId xmlns:p14="http://schemas.microsoft.com/office/powerpoint/2010/main" val="19666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Image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size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25" y="3310664"/>
            <a:ext cx="7543800" cy="1093922"/>
          </a:xfrm>
        </p:spPr>
      </p:pic>
    </p:spTree>
    <p:extLst>
      <p:ext uri="{BB962C8B-B14F-4D97-AF65-F5344CB8AC3E}">
        <p14:creationId xmlns:p14="http://schemas.microsoft.com/office/powerpoint/2010/main" val="6158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使用前請詳閱公開說明書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25" y="2202071"/>
            <a:ext cx="7543800" cy="3311109"/>
          </a:xfrm>
        </p:spPr>
      </p:pic>
      <p:sp>
        <p:nvSpPr>
          <p:cNvPr id="6" name="矩形 5"/>
          <p:cNvSpPr/>
          <p:nvPr/>
        </p:nvSpPr>
        <p:spPr>
          <a:xfrm>
            <a:off x="3908977" y="6553199"/>
            <a:ext cx="5235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>
                <a:solidFill>
                  <a:schemeClr val="bg1">
                    <a:lumMod val="65000"/>
                  </a:schemeClr>
                </a:solidFill>
              </a:rPr>
              <a:t>https://groups.google.com/forum/#!topic/golang-nuts/b3yS0uv05QE</a:t>
            </a:r>
          </a:p>
        </p:txBody>
      </p:sp>
    </p:spTree>
    <p:extLst>
      <p:ext uri="{BB962C8B-B14F-4D97-AF65-F5344CB8AC3E}">
        <p14:creationId xmlns:p14="http://schemas.microsoft.com/office/powerpoint/2010/main" val="20650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" y="0"/>
            <a:ext cx="8593666" cy="6477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49023" y="6550223"/>
            <a:ext cx="3194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https://blog.golang.org/go1.7-binary-size</a:t>
            </a:r>
          </a:p>
        </p:txBody>
      </p:sp>
    </p:spTree>
    <p:extLst>
      <p:ext uri="{BB962C8B-B14F-4D97-AF65-F5344CB8AC3E}">
        <p14:creationId xmlns:p14="http://schemas.microsoft.com/office/powerpoint/2010/main" val="29733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600" dirty="0" smtClean="0"/>
              <a:t>Thanks</a:t>
            </a:r>
            <a:r>
              <a:rPr kumimoji="1" lang="en-US" altLang="zh-TW" sz="6600" dirty="0"/>
              <a:t>!</a:t>
            </a:r>
            <a:endParaRPr kumimoji="1" lang="zh-TW" altLang="en-US" sz="66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646236"/>
          </a:xfrm>
        </p:spPr>
        <p:txBody>
          <a:bodyPr/>
          <a:lstStyle/>
          <a:p>
            <a:r>
              <a:rPr kumimoji="1" lang="zh-TW" altLang="en-US" dirty="0" smtClean="0"/>
              <a:t>       </a:t>
            </a: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kevingo</a:t>
            </a:r>
            <a:endParaRPr kumimoji="1" lang="en-US" altLang="zh-TW" dirty="0" smtClean="0"/>
          </a:p>
          <a:p>
            <a:r>
              <a:rPr kumimoji="1" lang="zh-TW" altLang="en-US" dirty="0" smtClean="0"/>
              <a:t>        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88" y="4535872"/>
            <a:ext cx="444604" cy="43650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90" y="5104555"/>
            <a:ext cx="463602" cy="46360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09688" y="5114491"/>
            <a:ext cx="252571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kumimoji="1" lang="en-US" altLang="zh-TW" sz="2400" cap="all" spc="200" dirty="0" err="1">
                <a:solidFill>
                  <a:schemeClr val="tx2"/>
                </a:solidFill>
                <a:latin typeface="+mj-lt"/>
              </a:rPr>
              <a:t>Kevingo</a:t>
            </a:r>
            <a:r>
              <a:rPr kumimoji="1" lang="zh-TW" altLang="en-US" sz="2400" cap="all" spc="200" dirty="0">
                <a:solidFill>
                  <a:schemeClr val="tx2"/>
                </a:solidFill>
                <a:latin typeface="+mj-lt"/>
              </a:rPr>
              <a:t> </a:t>
            </a:r>
            <a:r>
              <a:rPr kumimoji="1" lang="en-US" altLang="zh-TW" sz="2400" cap="all" spc="200" dirty="0">
                <a:solidFill>
                  <a:schemeClr val="tx2"/>
                </a:solidFill>
                <a:latin typeface="+mj-lt"/>
              </a:rPr>
              <a:t>Tsai</a:t>
            </a:r>
            <a:endParaRPr kumimoji="1" lang="zh-TW" altLang="en-US" sz="2400" cap="all" spc="2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238" y="393700"/>
            <a:ext cx="2540000" cy="2540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74838" y="2754210"/>
            <a:ext cx="5783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https://github.com/kevingo/Go-Small-Docker-Image</a:t>
            </a:r>
          </a:p>
        </p:txBody>
      </p:sp>
    </p:spTree>
    <p:extLst>
      <p:ext uri="{BB962C8B-B14F-4D97-AF65-F5344CB8AC3E}">
        <p14:creationId xmlns:p14="http://schemas.microsoft.com/office/powerpoint/2010/main" val="12021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Golang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X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Docker</a:t>
            </a:r>
            <a:endParaRPr kumimoji="1"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25" y="2950167"/>
            <a:ext cx="3703638" cy="1814916"/>
          </a:xfr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075" y="2934681"/>
            <a:ext cx="3702050" cy="1845888"/>
          </a:xfrm>
        </p:spPr>
      </p:pic>
    </p:spTree>
    <p:extLst>
      <p:ext uri="{BB962C8B-B14F-4D97-AF65-F5344CB8AC3E}">
        <p14:creationId xmlns:p14="http://schemas.microsoft.com/office/powerpoint/2010/main" val="41300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Simple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Go</a:t>
            </a:r>
            <a:r>
              <a:rPr kumimoji="1" lang="zh-TW" altLang="en-US" dirty="0"/>
              <a:t> </a:t>
            </a:r>
            <a:r>
              <a:rPr kumimoji="1" lang="en-US" altLang="zh-TW" dirty="0"/>
              <a:t>HTTP</a:t>
            </a:r>
            <a:r>
              <a:rPr kumimoji="1" lang="zh-TW" altLang="en-US" dirty="0"/>
              <a:t> </a:t>
            </a:r>
            <a:r>
              <a:rPr kumimoji="1" lang="en-US" altLang="zh-TW" dirty="0"/>
              <a:t>Server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603" y="1845734"/>
            <a:ext cx="7514157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250" y="2946400"/>
            <a:ext cx="6769100" cy="234315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Docker + </a:t>
            </a:r>
            <a:r>
              <a:rPr kumimoji="1" lang="en-US" altLang="zh-TW" dirty="0" err="1" smtClean="0"/>
              <a:t>Golang</a:t>
            </a:r>
            <a:endParaRPr kumimoji="1"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3976688" y="6504516"/>
            <a:ext cx="5167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>
                <a:solidFill>
                  <a:schemeClr val="bg1">
                    <a:lumMod val="65000"/>
                  </a:schemeClr>
                </a:solidFill>
              </a:rPr>
              <a:t>https://mushfiq.me/2016/02/09/dockerize-your-golang-application/</a:t>
            </a:r>
          </a:p>
        </p:txBody>
      </p:sp>
    </p:spTree>
    <p:extLst>
      <p:ext uri="{BB962C8B-B14F-4D97-AF65-F5344CB8AC3E}">
        <p14:creationId xmlns:p14="http://schemas.microsoft.com/office/powerpoint/2010/main" val="201778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90" y="601249"/>
            <a:ext cx="7432819" cy="5513084"/>
          </a:xfrm>
        </p:spPr>
      </p:pic>
      <p:sp>
        <p:nvSpPr>
          <p:cNvPr id="5" name="矩形 4"/>
          <p:cNvSpPr/>
          <p:nvPr/>
        </p:nvSpPr>
        <p:spPr>
          <a:xfrm>
            <a:off x="6451212" y="6550223"/>
            <a:ext cx="2692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https://hub.docker.com/_/golang/</a:t>
            </a:r>
          </a:p>
        </p:txBody>
      </p:sp>
    </p:spTree>
    <p:extLst>
      <p:ext uri="{BB962C8B-B14F-4D97-AF65-F5344CB8AC3E}">
        <p14:creationId xmlns:p14="http://schemas.microsoft.com/office/powerpoint/2010/main" val="108559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寫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Dockerfile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477" y="2870549"/>
            <a:ext cx="4077046" cy="172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3989"/>
            <a:ext cx="9144000" cy="2659612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Build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626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Everything works fine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750" y="2096294"/>
            <a:ext cx="6870700" cy="106680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050" y="4051300"/>
            <a:ext cx="4838700" cy="1968500"/>
          </a:xfrm>
          <a:prstGeom prst="rect">
            <a:avLst/>
          </a:prstGeom>
        </p:spPr>
      </p:pic>
      <p:sp>
        <p:nvSpPr>
          <p:cNvPr id="3" name="向下箭號 2"/>
          <p:cNvSpPr/>
          <p:nvPr/>
        </p:nvSpPr>
        <p:spPr>
          <a:xfrm>
            <a:off x="4216400" y="3289300"/>
            <a:ext cx="508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03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4718</TotalTime>
  <Words>282</Words>
  <Application>Microsoft Macintosh PowerPoint</Application>
  <PresentationFormat>如螢幕大小 (4:3)</PresentationFormat>
  <Paragraphs>53</Paragraphs>
  <Slides>29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Heiti TC Light</vt:lpstr>
      <vt:lpstr>新細明體</vt:lpstr>
      <vt:lpstr>回顧</vt:lpstr>
      <vt:lpstr>Golang x Docker Building small Golang Docker image</vt:lpstr>
      <vt:lpstr>故事是這樣開始的</vt:lpstr>
      <vt:lpstr>Golang X Docker</vt:lpstr>
      <vt:lpstr>Simple Go HTTP Server</vt:lpstr>
      <vt:lpstr>Docker + Golang</vt:lpstr>
      <vt:lpstr>PowerPoint 簡報</vt:lpstr>
      <vt:lpstr>寫 Dockerfile</vt:lpstr>
      <vt:lpstr>Build</vt:lpstr>
      <vt:lpstr>Everything works fine</vt:lpstr>
      <vt:lpstr>Deploy</vt:lpstr>
      <vt:lpstr>Docker image size</vt:lpstr>
      <vt:lpstr>吃頻寬、吃 storage …</vt:lpstr>
      <vt:lpstr>Alpine</vt:lpstr>
      <vt:lpstr>Using golang alpine image</vt:lpstr>
      <vt:lpstr>Build</vt:lpstr>
      <vt:lpstr>Docker image size</vt:lpstr>
      <vt:lpstr>PowerPoint 簡報</vt:lpstr>
      <vt:lpstr>PowerPoint 簡報</vt:lpstr>
      <vt:lpstr>Using two containers</vt:lpstr>
      <vt:lpstr>Builder Dockerfile</vt:lpstr>
      <vt:lpstr>Runner Dockerfile</vt:lpstr>
      <vt:lpstr>Just one line</vt:lpstr>
      <vt:lpstr>Docker image size</vt:lpstr>
      <vt:lpstr>同場加映 - Static Build + Scratch Docker image</vt:lpstr>
      <vt:lpstr>Build</vt:lpstr>
      <vt:lpstr>Image size</vt:lpstr>
      <vt:lpstr>使用前請詳閱公開說明書</vt:lpstr>
      <vt:lpstr>PowerPoint 簡報</vt:lpstr>
      <vt:lpstr>Thanks!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150</cp:revision>
  <dcterms:created xsi:type="dcterms:W3CDTF">2016-10-17T14:00:38Z</dcterms:created>
  <dcterms:modified xsi:type="dcterms:W3CDTF">2016-10-26T12:43:07Z</dcterms:modified>
</cp:coreProperties>
</file>